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604b92b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18e6461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2b601d1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3314e0a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1fa8492f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735f01c3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615cbce5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f75905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6f564112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7ca3dd9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6ea2758d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6bd3b4b9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626ce461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17fe14fd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2a13fa59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598fea4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7f75c3da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c8d5e96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153cd04a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4b8eb52a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617ff27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11705c91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5b05cec2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67cd3c88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71534139f5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5f442e86.jpe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754a9046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5a49513d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71374aa1a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July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$69,607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$23,250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$310 - $390,150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18 building permits in July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$69,607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184.04%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($24,506)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57.58%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$581,471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147.87%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($234,586)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$94,344.80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$471,724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$1,690.00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$64,959.58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$779,515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$443,232.47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$26,150,716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$66,299.29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$928,190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$434,058.27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$59,031,925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$17,207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$11,220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$4,510 -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building permits in July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-9.09%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$17,207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-99.68%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($5,459,400)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-10.77%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$28,678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-96.96%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($942,420)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$18,563.78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$167,074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$3,548,369.0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$60,322,273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$14,475.0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$86,850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$53,612.2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$7,452,096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3117666"/>
                <a:gridCol w="1005931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DENNON, GERALD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5776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BE A LOCAL LLC SERIES 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5755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PORTO DIMORA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5771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6124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MORGAN, DEREK PREVO &amp; BILLIE LOUISE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5804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6005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BURBANK, TREVOR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5923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NAVARRO, HEATHER BROUILLET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5953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GUERTLER, CHARLOTTE A &amp; ALARIC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5735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 WEST CONDO PHASE 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$12,439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5885 NINA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$293,950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$800 - $1,000,000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July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$293,950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2946.11%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($9,650)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88.89%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$98,115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-48.98%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($192,321)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$293,950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$1,175,800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$33,466.0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$230,899.3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$15,470,253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581922"/>
                <a:gridCol w="951906"/>
                <a:gridCol w="1184649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KNESE, LEONARD H &amp; SUSANNE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5505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HUDSON KILAMANJARO V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5655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RAINIER ONE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FEHLIG, EDWARD K &amp; SARAH 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$55,524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$267,742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building permits in July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$55,524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-32.47%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($82,225)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65.96%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$99,110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-73.66%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($376,215)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$51,333.33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$57,540.33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$345,242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$443,183.6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$13,738,691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$16,063.5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$192,762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$188,269.2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$18,450,386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063164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MITCHELL, SHEILA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5728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PAGEANT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6100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MASTER LANDLORD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$267,742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WILSON, TATIA 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5844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BARTMER ONE LLP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5424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SECURE REALTY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RICHARDSON, LATICIA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5939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$4,500 - $4,500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July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-80.83%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($23,475)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-21.05%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$49,724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-18.05%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($60,674)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$31,250.00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$2,862.50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$47,299.82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$1,797,393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201157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THE SHERWIN-WILLIAMS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1415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$1,408,874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$1,408,874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$2,816,747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$2,037,285.49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$71,304,992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$293,950.00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$1,175,800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$69,607.17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$1,252,929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$1,408,873.50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$2,817,747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$17,207.40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$172,074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$34,150.00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$55,524.20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$555,242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$42,040.07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$1,933,843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$826,419.18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$495,025,088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$207,559.86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$15,774,549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$412,013.55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$86,110,831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$370,209.11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$6,663,764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$23,702.87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$545,166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$418,896.41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$67,861,219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$38,728.89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$735,849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$16,747.00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$229,658.43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$32,381,839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July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$1,408,874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$536,272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11817.16%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($4,500)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$1,279,953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$6,399,764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3381445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LAUNCHCODE 4811 DELMAR BUILDING OWNE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$2,816,747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4811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PATE, DOROTHY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749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$30,500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$30,500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$5,000 - $56,000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July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$30,500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$16,507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6974.26%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($233)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$18,733.33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$26,053.67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$468,966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2372303"/>
                <a:gridCol w="951906"/>
                <a:gridCol w="1184649"/>
                <a:gridCol w="1735809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4407 COOK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DAVIS, DOROTHY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4617 NEWBERRY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$2,037,285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$200 - $60,811,820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July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$34,150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$34,150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$3,300 - $65,000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July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$34,150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$22,325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-40.37%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($37,440)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$647,880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409547"/>
                <a:gridCol w="951906"/>
                <a:gridCol w="1184649"/>
                <a:gridCol w="169733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BOWLING, KEITH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4048 WEST BELLE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LOVE THE LOU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4210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35 building permits in July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-5.41%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July 2020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$2,037,285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July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2380.89%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July 2020 ($82,119)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(220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$1,424,094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434.90%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($266,236)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July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$5,030,547.86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$70,427,670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$41,777.24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$877,322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$1,496,658.4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$402,601,110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$1,239,466.0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$33,465,583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$194,582.2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$58,958,394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2021-08-06T14:55:47Z</dcterms:modified>
  <cp:category/>
</cp:coreProperties>
</file>